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8" r:id="rId4"/>
    <p:sldId id="302" r:id="rId5"/>
    <p:sldId id="303" r:id="rId6"/>
    <p:sldId id="304" r:id="rId7"/>
    <p:sldId id="305" r:id="rId8"/>
    <p:sldId id="259" r:id="rId9"/>
    <p:sldId id="278" r:id="rId10"/>
    <p:sldId id="298" r:id="rId11"/>
    <p:sldId id="299" r:id="rId12"/>
    <p:sldId id="300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14-11-2016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Pak de bundel eens voor je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273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Logboek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87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Groepsindeling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2843807" y="980731"/>
          <a:ext cx="3439518" cy="46696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6506"/>
                <a:gridCol w="1146506"/>
                <a:gridCol w="1146506"/>
              </a:tblGrid>
              <a:tr h="198119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Groep 1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Boxel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van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Stan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Emden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van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Paul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Empel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van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Mike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Groep 2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Ernst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Joep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Gerritsen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Dirk-Jan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Heijden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van der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Jelle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Jonge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de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Martijn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Groep 3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Klooster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van der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Marc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Kuijk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van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Jeroen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Mihas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Manos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Groep 4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Otjens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Lars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Smits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Timothy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Stoops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 dirty="0">
                          <a:effectLst/>
                        </a:rPr>
                        <a:t>Jordy</a:t>
                      </a:r>
                      <a:endParaRPr lang="nl-N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47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3 onderdelen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Bedrijfseconomie (periode 2)</a:t>
            </a:r>
          </a:p>
          <a:p>
            <a:pPr marL="0" indent="0">
              <a:buNone/>
            </a:pPr>
            <a:r>
              <a:rPr lang="nl-NL" dirty="0" smtClean="0"/>
              <a:t>Ons Bedrijf (periode 2 &amp;3)</a:t>
            </a:r>
          </a:p>
          <a:p>
            <a:pPr marL="0" indent="0">
              <a:buNone/>
            </a:pPr>
            <a:r>
              <a:rPr lang="nl-NL" dirty="0" smtClean="0"/>
              <a:t>Personeelsmanagement (periode 3)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Bedrijfseconomie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Boek bedrijfseconomie voor het MKB</a:t>
            </a:r>
          </a:p>
          <a:p>
            <a:pPr marL="0" indent="0">
              <a:buNone/>
            </a:pPr>
            <a:r>
              <a:rPr lang="nl-NL" dirty="0" smtClean="0"/>
              <a:t>Hoofdstuk </a:t>
            </a:r>
            <a:r>
              <a:rPr lang="nl-NL" dirty="0" smtClean="0"/>
              <a:t>3</a:t>
            </a:r>
          </a:p>
          <a:p>
            <a:pPr marL="0" indent="0">
              <a:buNone/>
            </a:pPr>
            <a:r>
              <a:rPr lang="nl-NL" dirty="0" smtClean="0"/>
              <a:t>Blz. 163 t/m 260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Financiering en financieel beleid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0024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3.1 Vermogensbehoefte en vermogensverkrijging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Vermogensbehoefte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	Hoeveel geld heeft een bedrijf nodig?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Vermogensverkrijging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Eigen vermogen: het geld wat een ondernemer 	zelf in de onderneming stopt. Hoe meer hoe beter</a:t>
            </a:r>
          </a:p>
          <a:p>
            <a:pPr marL="0" indent="0">
              <a:buNone/>
            </a:pPr>
            <a:r>
              <a:rPr lang="nl-NL" dirty="0" smtClean="0"/>
              <a:t>	Lang vreemd vermogen:  lening langer dan 1 jaar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Kort vreemd vermogen: lening korter dan 1 jaar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9400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Vreemd vermogen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Lang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Hypothecaire lening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Achtergestelde lening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Kort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Crediteuren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Belastingschuld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Rekening Courant Krediet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7197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Maak opgave 2en 3 op blz. 168-169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1074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2a. €790.000,-</a:t>
            </a:r>
          </a:p>
          <a:p>
            <a:pPr marL="0" indent="0">
              <a:buNone/>
            </a:pPr>
            <a:r>
              <a:rPr lang="nl-NL" dirty="0" smtClean="0"/>
              <a:t>2b. €460.000 / €790.000 = 58,2%</a:t>
            </a:r>
          </a:p>
          <a:p>
            <a:pPr marL="0" indent="0">
              <a:buNone/>
            </a:pPr>
            <a:r>
              <a:rPr lang="nl-NL" dirty="0" smtClean="0"/>
              <a:t>2c. 41,8%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3a. Activa: €280.000, Passiva: €230.000.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Benodigd: €50.000,-</a:t>
            </a:r>
          </a:p>
          <a:p>
            <a:pPr marL="0" indent="0">
              <a:buNone/>
            </a:pPr>
            <a:r>
              <a:rPr lang="nl-NL" dirty="0" smtClean="0"/>
              <a:t>3b. 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716317"/>
            <a:ext cx="5894450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310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052736"/>
            <a:ext cx="8364998" cy="214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5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19672" y="1196752"/>
            <a:ext cx="7067128" cy="492941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nl-NL" dirty="0"/>
              <a:t>Originaliteit en </a:t>
            </a:r>
            <a:r>
              <a:rPr lang="nl-NL" dirty="0" smtClean="0"/>
              <a:t>Creativiteit</a:t>
            </a:r>
          </a:p>
          <a:p>
            <a:pPr marL="0" lvl="0" indent="0">
              <a:buNone/>
            </a:pPr>
            <a:r>
              <a:rPr lang="nl-NL" dirty="0" smtClean="0"/>
              <a:t> </a:t>
            </a:r>
          </a:p>
          <a:p>
            <a:pPr marL="0" lvl="0" indent="0">
              <a:buNone/>
            </a:pPr>
            <a:r>
              <a:rPr lang="nl-NL" dirty="0" smtClean="0"/>
              <a:t>Innovatie</a:t>
            </a:r>
            <a:endParaRPr lang="nl-NL" dirty="0"/>
          </a:p>
          <a:p>
            <a:pPr marL="0" lvl="0" indent="0">
              <a:buNone/>
            </a:pPr>
            <a:endParaRPr lang="nl-NL" dirty="0" smtClean="0"/>
          </a:p>
          <a:p>
            <a:pPr marL="0" lvl="0" indent="0">
              <a:buNone/>
            </a:pPr>
            <a:r>
              <a:rPr lang="nl-NL" dirty="0" smtClean="0"/>
              <a:t>Duurzaamheid</a:t>
            </a:r>
          </a:p>
          <a:p>
            <a:pPr lvl="0"/>
            <a:endParaRPr lang="nl-NL" dirty="0"/>
          </a:p>
          <a:p>
            <a:pPr marL="0" lvl="0" indent="0">
              <a:buNone/>
            </a:pPr>
            <a:r>
              <a:rPr lang="nl-NL" dirty="0" smtClean="0"/>
              <a:t>Maatschappelijke verantwoording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015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163</Words>
  <Application>Microsoft Office PowerPoint</Application>
  <PresentationFormat>Diavoorstelling (4:3)</PresentationFormat>
  <Paragraphs>114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5" baseType="lpstr">
      <vt:lpstr>Arial</vt:lpstr>
      <vt:lpstr>Calibri</vt:lpstr>
      <vt:lpstr>Kantoorthema</vt:lpstr>
      <vt:lpstr>PowerPoint-presentatie</vt:lpstr>
      <vt:lpstr>Planning</vt:lpstr>
      <vt:lpstr>Bedrijfseconomie</vt:lpstr>
      <vt:lpstr>3.1 Vermogensbehoefte en vermogensverkrijging</vt:lpstr>
      <vt:lpstr>Vreemd vermogen</vt:lpstr>
      <vt:lpstr>Opgaven</vt:lpstr>
      <vt:lpstr>Opgaven: de antwoorden</vt:lpstr>
      <vt:lpstr>Ons Bedrijf</vt:lpstr>
      <vt:lpstr>Ons Bedrijf</vt:lpstr>
      <vt:lpstr>Ons bedrijf</vt:lpstr>
      <vt:lpstr>Logboek</vt:lpstr>
      <vt:lpstr>Groepsindeling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21</cp:revision>
  <dcterms:created xsi:type="dcterms:W3CDTF">2013-11-15T15:05:42Z</dcterms:created>
  <dcterms:modified xsi:type="dcterms:W3CDTF">2016-11-14T17:25:36Z</dcterms:modified>
</cp:coreProperties>
</file>